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8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9E896-E07D-45E5-B34F-7CB1B588DC58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B6554-E8C0-47D6-929D-E5739470EFB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C7FCE-A624-4572-B5B0-65E3B55A666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9447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C7FCE-A624-4572-B5B0-65E3B55A666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2846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99" y="195896"/>
            <a:ext cx="8993332" cy="6744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459" y="1"/>
            <a:ext cx="6097466" cy="217169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-110836"/>
            <a:ext cx="84166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обязательных соревнованиях Консорциума</a:t>
            </a:r>
            <a:endParaRPr lang="ru-RU" sz="4400" b="1" dirty="0"/>
          </a:p>
        </p:txBody>
      </p:sp>
      <p:pic>
        <p:nvPicPr>
          <p:cNvPr id="8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235" y="227273"/>
            <a:ext cx="1588082" cy="158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Эмблема cop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4850" y="227272"/>
            <a:ext cx="1220987" cy="158754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2578" y="467329"/>
            <a:ext cx="1631000" cy="134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241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87037" y="365124"/>
            <a:ext cx="5715000" cy="132556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Инженерные соревнования СПМГТУ</a:t>
            </a:r>
          </a:p>
          <a:p>
            <a:pPr marL="0" indent="0" algn="ctr">
              <a:buNone/>
            </a:pPr>
            <a:r>
              <a:rPr lang="ru-RU" sz="1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обучающихся   10-11 классов</a:t>
            </a:r>
          </a:p>
          <a:p>
            <a:pPr marL="0" indent="0" algn="ctr">
              <a:buNone/>
            </a:pPr>
            <a:r>
              <a:rPr lang="ru-RU" sz="1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место из 42 команд РФ</a:t>
            </a:r>
          </a:p>
          <a:p>
            <a:pPr marL="0" indent="0" algn="ctr">
              <a:buNone/>
            </a:pPr>
            <a:endParaRPr lang="ru-RU" sz="1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10-11  классов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Косолапов Егор 11Б класс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Тарасов Матвей 11Б класс</a:t>
            </a:r>
          </a:p>
          <a:p>
            <a:pPr marL="0" indent="0">
              <a:buNone/>
            </a:pPr>
            <a:r>
              <a:rPr lang="ru-RU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Хуснутдинов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Амир 10А класс</a:t>
            </a:r>
          </a:p>
          <a:p>
            <a:pPr marL="0" indent="0">
              <a:buNone/>
            </a:pPr>
            <a:r>
              <a:rPr lang="ru-RU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Ахметшин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Руслан 10Б класс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Жуков Юрий 10Б класс</a:t>
            </a:r>
          </a:p>
          <a:p>
            <a:pPr marL="0" indent="0">
              <a:buNone/>
            </a:pP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читель- </a:t>
            </a:r>
            <a:r>
              <a:rPr lang="ru-RU" sz="9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Ляпченкова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Л.В.</a:t>
            </a:r>
          </a:p>
          <a:p>
            <a:pPr marL="0" indent="0" algn="ctr">
              <a:buNone/>
            </a:pP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832" b="7492"/>
          <a:stretch/>
        </p:blipFill>
        <p:spPr>
          <a:xfrm>
            <a:off x="3804885" y="1860018"/>
            <a:ext cx="4487882" cy="46559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37" t="-1" b="-2697"/>
          <a:stretch/>
        </p:blipFill>
        <p:spPr>
          <a:xfrm>
            <a:off x="7509962" y="4669366"/>
            <a:ext cx="1565609" cy="218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655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0164" y="365126"/>
            <a:ext cx="5412179" cy="58971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</a:p>
          <a:p>
            <a:pPr marL="0" indent="0" algn="ctr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 – турнира «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Неевклид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</a:p>
          <a:p>
            <a:pPr marL="0" indent="0" algn="ctr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оманда 6Г класса 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«Поколение Альфа»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 Ярослав</a:t>
            </a:r>
          </a:p>
          <a:p>
            <a:pPr marL="0" indent="0">
              <a:buNone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Парунин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Мурат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 Егор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Цапок Григорий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Воробьева Полина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Наставник-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Барскова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А.Д.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C:\Users\13\Downloads\17336964993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893"/>
          <a:stretch/>
        </p:blipFill>
        <p:spPr bwMode="auto">
          <a:xfrm>
            <a:off x="3530010" y="1826429"/>
            <a:ext cx="5312653" cy="398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382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38992" y="207817"/>
            <a:ext cx="6078682" cy="60544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межрегиональной (с международным участием) онлайн-  викторины по математике для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9х классов «Математические эрудиты» 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9х классов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Кузьмина Кира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Санников Александр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Рашитов Султан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Сапунов Юрий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Маценко Ксения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Шулаева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Е.Н.</a:t>
            </a:r>
            <a:endParaRPr lang="ru-RU" sz="2200" dirty="0"/>
          </a:p>
        </p:txBody>
      </p:sp>
      <p:pic>
        <p:nvPicPr>
          <p:cNvPr id="15362" name="Picture 2" descr="C:\Users\13\Downloads\17331536749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87" r="14664"/>
          <a:stretch/>
        </p:blipFill>
        <p:spPr bwMode="auto">
          <a:xfrm>
            <a:off x="3754009" y="2566408"/>
            <a:ext cx="4761341" cy="369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13\Downloads\17336917940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5426" y="5078640"/>
            <a:ext cx="1689536" cy="162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166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38992" y="207817"/>
            <a:ext cx="5974772" cy="630381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</a:t>
            </a: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ежрегиональной (с международным участием) математической онлайн- игры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10х классов «Алгебра в геометрии и геометрия в алгебре» </a:t>
            </a: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Наставники –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Алтынова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С.А.,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Чеканина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О.Г.</a:t>
            </a:r>
            <a:endParaRPr lang="ru-RU" sz="2200" dirty="0"/>
          </a:p>
        </p:txBody>
      </p:sp>
      <p:pic>
        <p:nvPicPr>
          <p:cNvPr id="16386" name="Picture 2" descr="C:\Users\13\Downloads\17336918561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185" y="2464824"/>
            <a:ext cx="2237942" cy="209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13\Downloads\17336919710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1662" y="2464824"/>
            <a:ext cx="2107940" cy="202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9602" y="2099246"/>
            <a:ext cx="4051697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 descr="C:\Users\13\Downloads\17336919248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5749" y="3969777"/>
            <a:ext cx="2106757" cy="201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165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38992" y="207817"/>
            <a:ext cx="6078682" cy="6054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межрегиональной (с международным участием) онлайн-  викторины по математике для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9х классов «Математические эрудиты»</a:t>
            </a:r>
          </a:p>
          <a:p>
            <a:pPr marL="0" indent="0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9х классов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Гусева Ксения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Хасанов Олег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Нуриев Амир</a:t>
            </a:r>
          </a:p>
          <a:p>
            <a:pPr marL="0" indent="0">
              <a:buNone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Турашов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Амир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-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Алтынова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С.А.</a:t>
            </a:r>
            <a:endParaRPr lang="ru-RU" sz="2200" dirty="0"/>
          </a:p>
        </p:txBody>
      </p:sp>
      <p:pic>
        <p:nvPicPr>
          <p:cNvPr id="14339" name="Picture 3" descr="C:\Users\13\Downloads\1733153674981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943" t="4264" r="20637" b="4264"/>
          <a:stretch/>
        </p:blipFill>
        <p:spPr bwMode="auto">
          <a:xfrm>
            <a:off x="2683509" y="2757056"/>
            <a:ext cx="5831842" cy="385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35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74" y="113001"/>
            <a:ext cx="8993332" cy="6744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459" y="1"/>
            <a:ext cx="6097466" cy="217169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-110836"/>
            <a:ext cx="84166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Распростронение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педагогического опыта</a:t>
            </a:r>
            <a:endParaRPr lang="ru-RU" sz="4400" b="1" dirty="0"/>
          </a:p>
        </p:txBody>
      </p:sp>
      <p:pic>
        <p:nvPicPr>
          <p:cNvPr id="8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235" y="227273"/>
            <a:ext cx="1588082" cy="158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Эмблема cop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4850" y="227272"/>
            <a:ext cx="1220987" cy="158754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2578" y="467329"/>
            <a:ext cx="1631000" cy="134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909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 flipH="1">
            <a:off x="5008418" y="1496292"/>
            <a:ext cx="3969327" cy="49045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технической выставке на 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Августовском совещании работников образования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C:\Users\13\Downloads\17334315839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70836"/>
            <a:ext cx="3782291" cy="671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430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34346" y="228605"/>
            <a:ext cx="4156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347" y="228605"/>
            <a:ext cx="9081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3527" y="219213"/>
            <a:ext cx="8956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Инженерная выставка в рамках конкурса «Инженер года 2024»       АО «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Зеленодольский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завод им. А.М. Горького»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5363" y="1296431"/>
            <a:ext cx="5625538" cy="562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90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85"/>
            <a:ext cx="9144000" cy="6856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34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8574" y="1"/>
            <a:ext cx="7141027" cy="53557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34345" y="228604"/>
            <a:ext cx="4156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645" y="2410691"/>
            <a:ext cx="31674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81598" y="1259119"/>
            <a:ext cx="391668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технической выставке школ- участниц проекта по открытию инженерных классов судостроительного профиля,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празднования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75-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летия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ЗПКб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C:\Users\13\Downloads\IMG-20241122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012" y="637308"/>
            <a:ext cx="5107301" cy="510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782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438" y="298877"/>
            <a:ext cx="4875017" cy="20513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850" y="1"/>
            <a:ext cx="9091831" cy="68188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8209" y="298877"/>
            <a:ext cx="4162578" cy="175159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4849" y="5029201"/>
            <a:ext cx="9049151" cy="1427018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Программирование                       Аддитивные  технологии                          Мода и дизайн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этап Всероссийских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междисциплинарных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технологических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«Техно-вызов: инженеры будущего</a:t>
            </a:r>
            <a:r>
              <a:rPr lang="ru-RU" sz="2800" b="1" dirty="0" smtClean="0">
                <a:solidFill>
                  <a:schemeClr val="tx1"/>
                </a:solidFill>
              </a:rPr>
              <a:t>»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3049" y="2105258"/>
            <a:ext cx="2897903" cy="2578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4361" y="2098226"/>
            <a:ext cx="2843085" cy="2531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850" y="2079364"/>
            <a:ext cx="2931622" cy="260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172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99" y="195896"/>
            <a:ext cx="8993332" cy="6744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459" y="1"/>
            <a:ext cx="6097466" cy="217169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-110836"/>
            <a:ext cx="8416637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Направление-космос</a:t>
            </a:r>
            <a:endParaRPr lang="ru-RU" sz="4400" b="1" dirty="0"/>
          </a:p>
        </p:txBody>
      </p:sp>
      <p:pic>
        <p:nvPicPr>
          <p:cNvPr id="8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235" y="227273"/>
            <a:ext cx="1588082" cy="158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Эмблема cop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4850" y="227272"/>
            <a:ext cx="1220987" cy="158754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2578" y="467329"/>
            <a:ext cx="1631000" cy="134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97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666" y="3"/>
            <a:ext cx="9179666" cy="686910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type="body" idx="1"/>
          </p:nvPr>
        </p:nvSpPr>
        <p:spPr>
          <a:xfrm>
            <a:off x="7155647" y="6116311"/>
            <a:ext cx="1163261" cy="4524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5А класс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-472645" y="2505075"/>
            <a:ext cx="8989187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-627017" y="0"/>
            <a:ext cx="6569909" cy="1756876"/>
          </a:xfrm>
        </p:spPr>
        <p:txBody>
          <a:bodyPr>
            <a:normAutofit fontScale="25000" lnSpcReduction="20000"/>
          </a:bodyPr>
          <a:lstStyle/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Финалисты Всероссийского конкурса  </a:t>
            </a:r>
          </a:p>
          <a:p>
            <a:pPr algn="ctr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«Космический турнир» </a:t>
            </a:r>
          </a:p>
          <a:p>
            <a:pPr algn="ctr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звание «Лучший космический класс»</a:t>
            </a:r>
          </a:p>
          <a:p>
            <a:endParaRPr lang="ru-RU" sz="7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608" y="1532494"/>
            <a:ext cx="5977406" cy="531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311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59" y="0"/>
            <a:ext cx="914400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06589" y="228602"/>
            <a:ext cx="5451262" cy="1020717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наземная станция</a:t>
            </a:r>
          </a:p>
          <a:p>
            <a:pPr marL="0" indent="0" algn="ctr">
              <a:buNone/>
            </a:pPr>
            <a:r>
              <a:rPr lang="ru-RU" sz="1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Спутниковый проект </a:t>
            </a:r>
            <a:r>
              <a:rPr lang="en-US" sz="1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SPACE-PI)</a:t>
            </a:r>
            <a:endParaRPr lang="ru-RU" sz="1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59" y="1658966"/>
            <a:ext cx="5797357" cy="43480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25387" r="-635" b="21697"/>
          <a:stretch/>
        </p:blipFill>
        <p:spPr>
          <a:xfrm>
            <a:off x="6019079" y="2445634"/>
            <a:ext cx="2857313" cy="356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659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383" y="84221"/>
            <a:ext cx="8717973" cy="16064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технической выставке в рамках шестой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Всероссийской космической смены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«Дежурный по планете» в номинации «Орбита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SPACE-PI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764" y="1690689"/>
            <a:ext cx="5030771" cy="50307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510632" y="2579516"/>
            <a:ext cx="4341795" cy="24450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3213" y="4895215"/>
            <a:ext cx="1824143" cy="182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94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7112" y="207819"/>
            <a:ext cx="8771025" cy="10390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общественно – научные чтения ,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посвященные памяти  Ю. А. Гагарина</a:t>
            </a: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6645" y="1524102"/>
            <a:ext cx="2008415" cy="368314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6485" y="3224277"/>
            <a:ext cx="1979376" cy="36298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9" t="404" r="17491" b="61010"/>
          <a:stretch/>
        </p:blipFill>
        <p:spPr>
          <a:xfrm>
            <a:off x="6705060" y="1211226"/>
            <a:ext cx="2191523" cy="18983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8800" y="3241964"/>
            <a:ext cx="1971821" cy="361603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849" y="1524102"/>
            <a:ext cx="4512665" cy="451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358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85751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854178" y="942975"/>
            <a:ext cx="3799535" cy="591502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школьников имени авиастроителя </a:t>
            </a:r>
          </a:p>
          <a:p>
            <a:pPr marL="0" indent="0" algn="ctr">
              <a:buNone/>
            </a:pPr>
            <a:r>
              <a:rPr lang="ru-RU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В.А. Окулова</a:t>
            </a:r>
          </a:p>
          <a:p>
            <a:pPr marL="0" indent="0" algn="ctr">
              <a:buNone/>
            </a:pPr>
            <a:r>
              <a:rPr lang="ru-RU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физике (олимпиада КАИ)</a:t>
            </a:r>
          </a:p>
          <a:p>
            <a:pPr marL="0" indent="0" algn="ctr">
              <a:buNone/>
            </a:pPr>
            <a:r>
              <a:rPr lang="ru-RU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9-11 классов</a:t>
            </a:r>
            <a:endParaRPr lang="ru-RU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- </a:t>
            </a:r>
            <a:r>
              <a:rPr lang="ru-RU" sz="9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Ляпченкова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Л.В.</a:t>
            </a:r>
          </a:p>
          <a:p>
            <a:pPr marL="0" indent="0">
              <a:buNone/>
            </a:pP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-85725"/>
            <a:ext cx="3829050" cy="723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025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822" y="1"/>
            <a:ext cx="9315167" cy="69863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34345" y="228604"/>
            <a:ext cx="4156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645" y="2410691"/>
            <a:ext cx="31674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979" y="215976"/>
            <a:ext cx="8177288" cy="334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7755" y="2690334"/>
            <a:ext cx="80529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 Всероссийском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конкурсе  наставников 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лидеров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Технофокус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Кушниковская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Г.А.</a:t>
            </a:r>
          </a:p>
        </p:txBody>
      </p:sp>
    </p:spTree>
    <p:extLst>
      <p:ext uri="{BB962C8B-B14F-4D97-AF65-F5344CB8AC3E}">
        <p14:creationId xmlns:p14="http://schemas.microsoft.com/office/powerpoint/2010/main" xmlns="" val="11916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06589" y="138547"/>
            <a:ext cx="5315906" cy="189479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Всероссийская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конференция по судостроению, посвященная Б. Е.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Бутоме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7788" y="78377"/>
            <a:ext cx="8360671" cy="1826623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822" y="2069173"/>
            <a:ext cx="2628901" cy="23368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4191" y="4592386"/>
            <a:ext cx="2502958" cy="22248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4191" y="2055814"/>
            <a:ext cx="2502958" cy="22248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51" b="2319"/>
          <a:stretch/>
        </p:blipFill>
        <p:spPr>
          <a:xfrm>
            <a:off x="3275598" y="2055814"/>
            <a:ext cx="2725152" cy="24482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737" y="4592383"/>
            <a:ext cx="2592806" cy="23047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598" y="4661365"/>
            <a:ext cx="2725152" cy="223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669" y="113001"/>
            <a:ext cx="8993332" cy="6744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459" y="1"/>
            <a:ext cx="6097466" cy="217169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-110836"/>
            <a:ext cx="84166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олимпиадном движении Консорциума</a:t>
            </a:r>
            <a:endParaRPr lang="ru-RU" sz="4400" b="1" dirty="0"/>
          </a:p>
        </p:txBody>
      </p:sp>
      <p:pic>
        <p:nvPicPr>
          <p:cNvPr id="8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235" y="227273"/>
            <a:ext cx="1588082" cy="158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Эмблема cop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4850" y="227272"/>
            <a:ext cx="1220987" cy="158754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2578" y="467329"/>
            <a:ext cx="1631000" cy="134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627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38545"/>
            <a:ext cx="6192982" cy="155214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и призеры 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Хакатона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«Татарстан 3049» среди учащихся 10-11 классов,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школ- участниц проекта по открытию инженерных классов судостроительного профиля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C:\Users\13\Downloads\IMG-20241116-WA0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9865" y="1826326"/>
            <a:ext cx="4969327" cy="496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76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06589" y="138544"/>
            <a:ext cx="5695448" cy="62622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межрегионального онлайн-турнира «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АтомоХод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10 -11х классов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Шарапов Илья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Афанасьев Арсений</a:t>
            </a:r>
          </a:p>
          <a:p>
            <a:pPr marL="0" indent="0">
              <a:buNone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Сарбаев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Коршунов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</a:t>
            </a:r>
          </a:p>
          <a:p>
            <a:pPr marL="0" indent="0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-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Ляпченкова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300" name="Picture 12" descr="C:\Users\13\Downloads\1733431647715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0713" y="1788568"/>
            <a:ext cx="4268448" cy="427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482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0164" y="365126"/>
            <a:ext cx="5595772" cy="589712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Межрегиональной ( с международным участием) математической викторины    «Онлайн игра» 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5А класса «Пятое измерение»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Митюнин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Кирилл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Низамиева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Камиля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Ерамасов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Арсений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-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Шулаева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Е.Н.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5Г класса «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Пифагорчики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Латышев Роман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Химичев Егор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Кротов Ярослав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Наставник-Тихонова  С.А.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2157" y="1464665"/>
            <a:ext cx="2419350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 descr="C:\Users\13\Downloads\17336913253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3423" y="2607602"/>
            <a:ext cx="2553651" cy="240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13\Downloads\17336914163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7076" y="4362612"/>
            <a:ext cx="2531138" cy="238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589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0164" y="365126"/>
            <a:ext cx="5412179" cy="58971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</a:t>
            </a:r>
          </a:p>
          <a:p>
            <a:pPr marL="0" indent="0" algn="ctr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 – турнира «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Неевклид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</a:p>
          <a:p>
            <a:pPr marL="0" indent="0" algn="ctr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оманда 6А класса «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Пифагорчики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Ахметова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Ясмина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Мурашова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амилла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Емельянов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икита</a:t>
            </a:r>
          </a:p>
          <a:p>
            <a:pPr marL="0" indent="0">
              <a:buNone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Коченков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Данияр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Лобачева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сения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Наставник-Тихонова  С.А.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9831" y="1842491"/>
            <a:ext cx="4704101" cy="47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40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468</Words>
  <Application>Microsoft Office PowerPoint</Application>
  <PresentationFormat>Экран (4:3)</PresentationFormat>
  <Paragraphs>185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</vt:lpstr>
      <vt:lpstr>Слайд 2</vt:lpstr>
      <vt:lpstr>Слайд 3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Слайд 17</vt:lpstr>
      <vt:lpstr>Слайд 18</vt:lpstr>
      <vt:lpstr>Слайд 19</vt:lpstr>
      <vt:lpstr> </vt:lpstr>
      <vt:lpstr> </vt:lpstr>
      <vt:lpstr> </vt:lpstr>
      <vt:lpstr>Участие в технической выставке в рамках шестой  Всероссийской космической смены  «Дежурный по планете» в номинации «Орбита  SPACE-PI»</vt:lpstr>
      <vt:lpstr> LI  Международные общественно – научные чтения ,   посвященные памяти  Ю. А. Гагарина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Мikhail Еfimkin</dc:creator>
  <cp:lastModifiedBy>Мikhail Еfimkin</cp:lastModifiedBy>
  <cp:revision>1</cp:revision>
  <dcterms:created xsi:type="dcterms:W3CDTF">2025-11-11T16:21:41Z</dcterms:created>
  <dcterms:modified xsi:type="dcterms:W3CDTF">2025-11-11T16:22:04Z</dcterms:modified>
</cp:coreProperties>
</file>